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PT Sans Narrow" panose="020B0604020202020204" charset="0"/>
      <p:regular r:id="rId17"/>
      <p:bold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20" y="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04349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131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d6ad3456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d6ad3456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861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d54b72c8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d54b72c8e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148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d72a5f42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d72a5f42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650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d72a5f42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d72a5f42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459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d72a5f42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d72a5f42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00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54b72c8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d54b72c8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36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d54b72c8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d54b72c8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19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6ad3456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d6ad3456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169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d5a79e6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d5a79e6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94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6ad3456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d6ad3456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03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72a5f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d72a5f42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064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6ad345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d6ad345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063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d6ad3456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d6ad3456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78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ughess6@wpunj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25131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Tracking Reserves Not Owned:</a:t>
            </a:r>
            <a:endParaRPr sz="480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74325" y="2492385"/>
            <a:ext cx="4870500" cy="14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Collecting Student Course Reserve Requests at Service Points Using a Web Form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3335900" y="4272350"/>
            <a:ext cx="24732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Sarah Hughes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Access Services Librarian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William Paterson University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40550"/>
            <a:ext cx="8839200" cy="4062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for Spring 2018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108 requests total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Tracking app data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Plus cancelled ILL requests 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Obtained 20 books from faculty in Spring 2018 collected through web form </a:t>
            </a:r>
            <a:endParaRPr sz="2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4363"/>
            <a:ext cx="8839201" cy="419073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152400" y="4355100"/>
            <a:ext cx="3964500" cy="697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10.6 %</a:t>
            </a: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increase from Spring 2017 to 2018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5% </a:t>
            </a: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directly from the Reserves Outreach Form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24"/>
          <p:cNvSpPr txBox="1"/>
          <p:nvPr/>
        </p:nvSpPr>
        <p:spPr>
          <a:xfrm>
            <a:off x="4804200" y="4355100"/>
            <a:ext cx="41874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12.8 %</a:t>
            </a: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increase Fall 2016 to 2017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learned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realistic expectations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Likely won’t obtain all fields in form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Gently remind those filling out the form to obtain all fields, especially the students name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Busiest period will be first few weeks of the semester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Direct faculty outreach is more personal than a generic mass email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Faculty expressed appreciation for reminder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Upfront work worth it, increased usage and student satisfaction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Discovery of competing departments on campus with mini-reserve collections not affiliated with the library 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372425"/>
            <a:ext cx="8520600" cy="41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Questions?</a:t>
            </a:r>
            <a:endParaRPr sz="3600"/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 u="sng">
                <a:solidFill>
                  <a:schemeClr val="hlink"/>
                </a:solidFill>
                <a:hlinkClick r:id="rId3"/>
              </a:rPr>
              <a:t>hughess6@wpunj.edu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WPU has an FTE roughly 10,000 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Lending Services department holds a small Course Reserves collection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Library has no budget to purchase textbooks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Rely on circulating collection &amp; faculty donations</a:t>
            </a:r>
            <a:endParaRPr sz="240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Hold around 400 items on reserve each semester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Email outreach each semester to faculty to supply class text/books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Initiative 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Observed Fall 2017 Lending desk transactions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Students requesting material library does not own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Each transaction was a loss of valuable data to the library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Shift towards a</a:t>
            </a:r>
            <a:r>
              <a:rPr lang="en" i="1"/>
              <a:t> customer service</a:t>
            </a:r>
            <a:r>
              <a:rPr lang="en"/>
              <a:t> oriented follow-up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Attempt to fill the request by reaching out to instructor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Show the student that the library will help the student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October 2017 semester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Paper form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Spring 2018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Transition to a web form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250" y="110700"/>
            <a:ext cx="6781202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0" y="1882650"/>
            <a:ext cx="2184300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Fall 2017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8703" y="0"/>
            <a:ext cx="261354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0" y="2048400"/>
            <a:ext cx="3798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Spring 2018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2018 - Tracking at three service points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42747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Lending Desk</a:t>
            </a:r>
            <a:endParaRPr sz="2400"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Lending full time &amp; part time staff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/>
              <a:t>Reserve Desk</a:t>
            </a:r>
            <a:endParaRPr sz="24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Student workers</a:t>
            </a:r>
            <a:endParaRPr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/>
              <a:t>Reference Desk</a:t>
            </a:r>
            <a:endParaRPr sz="2400" b="1"/>
          </a:p>
          <a:p>
            <a:pPr marL="0" lvl="0" indent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Reference Librarians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Student approaches desk to ask if they have a book for their class.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Staff, student worker or librarian looks in catalog to see if we have item.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If not available, student is asked if they can collect information on request so library can follow up with their professor.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Staff, student worker or librarian fills out web form on behalf of student.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Workform data sent to Course Reserves email address.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Course Reserves Coordinator forwards request email to faculty member.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Faculty replies (or not).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When book is obtained, Coordinator follows up with student.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350" y="478150"/>
            <a:ext cx="4305300" cy="3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625" y="152400"/>
            <a:ext cx="731860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On-screen Show (16:9)</PresentationFormat>
  <Paragraphs>60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PT Sans Narrow</vt:lpstr>
      <vt:lpstr>Arial</vt:lpstr>
      <vt:lpstr>Open Sans</vt:lpstr>
      <vt:lpstr>Tropic</vt:lpstr>
      <vt:lpstr>Tracking Reserves Not Owned:</vt:lpstr>
      <vt:lpstr>Background</vt:lpstr>
      <vt:lpstr>Initiative </vt:lpstr>
      <vt:lpstr>PowerPoint Presentation</vt:lpstr>
      <vt:lpstr>PowerPoint Presentation</vt:lpstr>
      <vt:lpstr>Spring 2018 - Tracking at three service points</vt:lpstr>
      <vt:lpstr>Workflow</vt:lpstr>
      <vt:lpstr>PowerPoint Presentation</vt:lpstr>
      <vt:lpstr>PowerPoint Presentation</vt:lpstr>
      <vt:lpstr>PowerPoint Presentation</vt:lpstr>
      <vt:lpstr>Results for Spring 2018</vt:lpstr>
      <vt:lpstr>PowerPoint Presentation</vt:lpstr>
      <vt:lpstr>Lessons learned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Reserves Not Owned:</dc:title>
  <dc:creator>Hughes, Sarah</dc:creator>
  <cp:lastModifiedBy>Hughes, Sarah</cp:lastModifiedBy>
  <cp:revision>1</cp:revision>
  <dcterms:modified xsi:type="dcterms:W3CDTF">2018-07-16T14:32:26Z</dcterms:modified>
</cp:coreProperties>
</file>